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2" r:id="rId8"/>
    <p:sldId id="261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9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03644" y="1997845"/>
            <a:ext cx="9264100" cy="3669157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0708" y="-641833"/>
            <a:ext cx="985797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3" y="2961459"/>
            <a:ext cx="7551601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704801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2476500"/>
            <a:ext cx="9125712" cy="43688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2476500"/>
            <a:ext cx="9125712" cy="1588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273CF-8910-423E-9890-FC81E25E5084}" type="datetime1">
              <a:rPr lang="en-US" smtClean="0"/>
              <a:pPr/>
              <a:t>10/30/14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0" y="990600"/>
            <a:ext cx="3951755" cy="1431832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1" y="1321671"/>
            <a:ext cx="3703911" cy="520297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0" y="2547938"/>
            <a:ext cx="3951755" cy="3700462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Rounded Rectangle 14"/>
          <p:cNvSpPr/>
          <p:nvPr userDrawn="1"/>
        </p:nvSpPr>
        <p:spPr>
          <a:xfrm rot="900000">
            <a:off x="-533701" y="-979752"/>
            <a:ext cx="6672870" cy="6821601"/>
          </a:xfrm>
          <a:custGeom>
            <a:avLst/>
            <a:gdLst/>
            <a:ahLst/>
            <a:cxnLst/>
            <a:rect l="l" t="t" r="r" b="b"/>
            <a:pathLst>
              <a:path w="6672870" h="6821601">
                <a:moveTo>
                  <a:pt x="0" y="1787990"/>
                </a:moveTo>
                <a:lnTo>
                  <a:pt x="6672870" y="0"/>
                </a:lnTo>
                <a:lnTo>
                  <a:pt x="6672870" y="6739511"/>
                </a:lnTo>
                <a:cubicBezTo>
                  <a:pt x="6672870" y="6784848"/>
                  <a:pt x="6636117" y="6821601"/>
                  <a:pt x="6590780" y="6821601"/>
                </a:cubicBezTo>
                <a:lnTo>
                  <a:pt x="1348753" y="68216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5"/>
          <p:cNvSpPr/>
          <p:nvPr userDrawn="1"/>
        </p:nvSpPr>
        <p:spPr>
          <a:xfrm rot="900000">
            <a:off x="-283896" y="5969722"/>
            <a:ext cx="5300494" cy="1495954"/>
          </a:xfrm>
          <a:custGeom>
            <a:avLst/>
            <a:gdLst/>
            <a:ahLst/>
            <a:cxnLst/>
            <a:rect l="l" t="t" r="r" b="b"/>
            <a:pathLst>
              <a:path w="5300494" h="1495954">
                <a:moveTo>
                  <a:pt x="0" y="0"/>
                </a:moveTo>
                <a:lnTo>
                  <a:pt x="5218404" y="0"/>
                </a:lnTo>
                <a:cubicBezTo>
                  <a:pt x="5263741" y="0"/>
                  <a:pt x="5300494" y="36753"/>
                  <a:pt x="5300494" y="82090"/>
                </a:cubicBezTo>
                <a:lnTo>
                  <a:pt x="5300494" y="183095"/>
                </a:lnTo>
                <a:lnTo>
                  <a:pt x="400840" y="149595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6"/>
          <p:cNvSpPr/>
          <p:nvPr userDrawn="1"/>
        </p:nvSpPr>
        <p:spPr>
          <a:xfrm rot="900000">
            <a:off x="6930292" y="-242630"/>
            <a:ext cx="2434235" cy="1383623"/>
          </a:xfrm>
          <a:custGeom>
            <a:avLst/>
            <a:gdLst/>
            <a:ahLst/>
            <a:cxnLst/>
            <a:rect l="l" t="t" r="r" b="b"/>
            <a:pathLst>
              <a:path w="2434235" h="1383623">
                <a:moveTo>
                  <a:pt x="0" y="552912"/>
                </a:moveTo>
                <a:lnTo>
                  <a:pt x="2063495" y="0"/>
                </a:lnTo>
                <a:lnTo>
                  <a:pt x="2434235" y="1383623"/>
                </a:lnTo>
                <a:lnTo>
                  <a:pt x="82090" y="1383622"/>
                </a:lnTo>
                <a:cubicBezTo>
                  <a:pt x="36754" y="1383622"/>
                  <a:pt x="0" y="1346869"/>
                  <a:pt x="0" y="130153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7"/>
          <p:cNvSpPr/>
          <p:nvPr userDrawn="1"/>
        </p:nvSpPr>
        <p:spPr>
          <a:xfrm rot="900000">
            <a:off x="5899782" y="1282101"/>
            <a:ext cx="3842742" cy="6178450"/>
          </a:xfrm>
          <a:custGeom>
            <a:avLst/>
            <a:gdLst/>
            <a:ahLst/>
            <a:cxnLst/>
            <a:rect l="l" t="t" r="r" b="b"/>
            <a:pathLst>
              <a:path w="3842742" h="617845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463128" y="0"/>
                </a:lnTo>
                <a:lnTo>
                  <a:pt x="3842742" y="5148790"/>
                </a:lnTo>
                <a:lnTo>
                  <a:pt x="0" y="6178450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5816F-D43D-40D1-9B38-E1A2C18F0972}" type="datetime1">
              <a:rPr lang="en-US" smtClean="0"/>
              <a:pPr/>
              <a:t>10/30/14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921379"/>
            <a:ext cx="4329278" cy="334071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张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9144" y="3810000"/>
            <a:ext cx="9125712" cy="3035300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5816F-D43D-40D1-9B38-E1A2C18F0972}" type="datetime1">
              <a:rPr lang="en-US" smtClean="0"/>
              <a:pPr/>
              <a:t>10/30/14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997812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5105399"/>
            <a:ext cx="7717536" cy="1281953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4444533"/>
            <a:ext cx="7716838" cy="723620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946831"/>
            <a:ext cx="4329278" cy="317875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A9071-CFF5-4E3B-B0AB-39782972E256}" type="datetime1">
              <a:rPr lang="en-US" smtClean="0"/>
              <a:pPr/>
              <a:t>10/30/14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ounded Rectangle 11"/>
          <p:cNvSpPr/>
          <p:nvPr userDrawn="1"/>
        </p:nvSpPr>
        <p:spPr>
          <a:xfrm rot="20707748">
            <a:off x="-895918" y="-766298"/>
            <a:ext cx="8332816" cy="5894380"/>
          </a:xfrm>
          <a:custGeom>
            <a:avLst/>
            <a:gdLst/>
            <a:ahLst/>
            <a:cxnLst/>
            <a:rect l="l" t="t" r="r" b="b"/>
            <a:pathLst>
              <a:path w="8332816" h="5894380">
                <a:moveTo>
                  <a:pt x="1565164" y="0"/>
                </a:moveTo>
                <a:lnTo>
                  <a:pt x="8332816" y="1797049"/>
                </a:lnTo>
                <a:lnTo>
                  <a:pt x="8332816" y="5812290"/>
                </a:lnTo>
                <a:cubicBezTo>
                  <a:pt x="8332816" y="5857627"/>
                  <a:pt x="8296063" y="5894380"/>
                  <a:pt x="8250726" y="5894380"/>
                </a:cubicBezTo>
                <a:lnTo>
                  <a:pt x="0" y="58943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2"/>
          <p:cNvSpPr/>
          <p:nvPr userDrawn="1"/>
        </p:nvSpPr>
        <p:spPr>
          <a:xfrm rot="20707748">
            <a:off x="64746" y="5089618"/>
            <a:ext cx="8528044" cy="2911464"/>
          </a:xfrm>
          <a:custGeom>
            <a:avLst/>
            <a:gdLst/>
            <a:ahLst/>
            <a:cxnLst/>
            <a:rect l="l" t="t" r="r" b="b"/>
            <a:pathLst>
              <a:path w="8528044" h="2911464">
                <a:moveTo>
                  <a:pt x="8477907" y="6451"/>
                </a:moveTo>
                <a:cubicBezTo>
                  <a:pt x="8507371" y="18913"/>
                  <a:pt x="8528044" y="48087"/>
                  <a:pt x="8528044" y="82090"/>
                </a:cubicBezTo>
                <a:lnTo>
                  <a:pt x="8528044" y="2911464"/>
                </a:lnTo>
                <a:lnTo>
                  <a:pt x="0" y="646970"/>
                </a:lnTo>
                <a:lnTo>
                  <a:pt x="171794" y="0"/>
                </a:lnTo>
                <a:lnTo>
                  <a:pt x="8445954" y="0"/>
                </a:lnTo>
                <a:cubicBezTo>
                  <a:pt x="8457288" y="0"/>
                  <a:pt x="8468086" y="2297"/>
                  <a:pt x="847790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3"/>
          <p:cNvSpPr/>
          <p:nvPr userDrawn="1"/>
        </p:nvSpPr>
        <p:spPr>
          <a:xfrm rot="20707748">
            <a:off x="8533928" y="3839503"/>
            <a:ext cx="1011244" cy="2994350"/>
          </a:xfrm>
          <a:custGeom>
            <a:avLst/>
            <a:gdLst/>
            <a:ahLst/>
            <a:cxnLst/>
            <a:rect l="l" t="t" r="r" b="b"/>
            <a:pathLst>
              <a:path w="1011244" h="2994350">
                <a:moveTo>
                  <a:pt x="1011244" y="0"/>
                </a:moveTo>
                <a:lnTo>
                  <a:pt x="216140" y="2994350"/>
                </a:lnTo>
                <a:lnTo>
                  <a:pt x="0" y="2936957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4"/>
          <p:cNvSpPr/>
          <p:nvPr userDrawn="1"/>
        </p:nvSpPr>
        <p:spPr>
          <a:xfrm rot="20707748">
            <a:off x="7588490" y="-321837"/>
            <a:ext cx="1976541" cy="4072806"/>
          </a:xfrm>
          <a:custGeom>
            <a:avLst/>
            <a:gdLst/>
            <a:ahLst/>
            <a:cxnLst/>
            <a:rect l="l" t="t" r="r" b="b"/>
            <a:pathLst>
              <a:path w="1976541" h="4072806">
                <a:moveTo>
                  <a:pt x="0" y="0"/>
                </a:moveTo>
                <a:lnTo>
                  <a:pt x="1976541" y="524841"/>
                </a:lnTo>
                <a:lnTo>
                  <a:pt x="1034432" y="4072806"/>
                </a:lnTo>
                <a:lnTo>
                  <a:pt x="82090" y="4072806"/>
                </a:lnTo>
                <a:cubicBezTo>
                  <a:pt x="36753" y="4072806"/>
                  <a:pt x="0" y="4036053"/>
                  <a:pt x="0" y="399071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2" y="443753"/>
            <a:ext cx="1535425" cy="64008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914400"/>
            <a:ext cx="1444752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7" y="1183341"/>
            <a:ext cx="6104871" cy="521745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8BD1F-DE98-4C29-8281-9EC9927620DF}" type="datetime1">
              <a:rPr lang="en-US" smtClean="0"/>
              <a:pPr/>
              <a:t>10/30/14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ounded Rectangle 11"/>
          <p:cNvSpPr/>
          <p:nvPr userDrawn="1"/>
        </p:nvSpPr>
        <p:spPr>
          <a:xfrm rot="20707748">
            <a:off x="-882907" y="-626065"/>
            <a:ext cx="7440156" cy="7347127"/>
          </a:xfrm>
          <a:custGeom>
            <a:avLst/>
            <a:gdLst/>
            <a:ahLst/>
            <a:cxnLst/>
            <a:rect l="l" t="t" r="r" b="b"/>
            <a:pathLst>
              <a:path w="7440156" h="7347127">
                <a:moveTo>
                  <a:pt x="1760047" y="0"/>
                </a:moveTo>
                <a:lnTo>
                  <a:pt x="7440156" y="1508269"/>
                </a:lnTo>
                <a:lnTo>
                  <a:pt x="7440156" y="7265037"/>
                </a:lnTo>
                <a:cubicBezTo>
                  <a:pt x="7440156" y="7310374"/>
                  <a:pt x="7403403" y="7347127"/>
                  <a:pt x="7358066" y="7347127"/>
                </a:cubicBezTo>
                <a:lnTo>
                  <a:pt x="2707078" y="7347127"/>
                </a:lnTo>
                <a:lnTo>
                  <a:pt x="0" y="66283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2"/>
          <p:cNvSpPr/>
          <p:nvPr userDrawn="1"/>
        </p:nvSpPr>
        <p:spPr>
          <a:xfrm rot="20707748">
            <a:off x="3227235" y="6274264"/>
            <a:ext cx="4396677" cy="1167472"/>
          </a:xfrm>
          <a:custGeom>
            <a:avLst/>
            <a:gdLst/>
            <a:ahLst/>
            <a:cxnLst/>
            <a:rect l="l" t="t" r="r" b="b"/>
            <a:pathLst>
              <a:path w="4396677" h="1167472">
                <a:moveTo>
                  <a:pt x="4346539" y="6451"/>
                </a:moveTo>
                <a:cubicBezTo>
                  <a:pt x="4376003" y="18913"/>
                  <a:pt x="4396677" y="48087"/>
                  <a:pt x="4396677" y="82090"/>
                </a:cubicBezTo>
                <a:lnTo>
                  <a:pt x="4396677" y="1167472"/>
                </a:lnTo>
                <a:lnTo>
                  <a:pt x="0" y="0"/>
                </a:lnTo>
                <a:lnTo>
                  <a:pt x="4314586" y="0"/>
                </a:lnTo>
                <a:cubicBezTo>
                  <a:pt x="4325920" y="0"/>
                  <a:pt x="4336718" y="2297"/>
                  <a:pt x="4346539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3"/>
          <p:cNvSpPr/>
          <p:nvPr userDrawn="1"/>
        </p:nvSpPr>
        <p:spPr>
          <a:xfrm rot="20707748">
            <a:off x="7659524" y="5459724"/>
            <a:ext cx="1710569" cy="1538689"/>
          </a:xfrm>
          <a:custGeom>
            <a:avLst/>
            <a:gdLst/>
            <a:ahLst/>
            <a:cxnLst/>
            <a:rect l="l" t="t" r="r" b="b"/>
            <a:pathLst>
              <a:path w="1710569" h="1538689">
                <a:moveTo>
                  <a:pt x="1710569" y="1"/>
                </a:moveTo>
                <a:lnTo>
                  <a:pt x="1301993" y="1538689"/>
                </a:lnTo>
                <a:lnTo>
                  <a:pt x="0" y="1192965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4"/>
          <p:cNvSpPr/>
          <p:nvPr userDrawn="1"/>
        </p:nvSpPr>
        <p:spPr>
          <a:xfrm rot="20707748">
            <a:off x="6666426" y="-490731"/>
            <a:ext cx="3065776" cy="5811871"/>
          </a:xfrm>
          <a:custGeom>
            <a:avLst/>
            <a:gdLst/>
            <a:ahLst/>
            <a:cxnLst/>
            <a:rect l="l" t="t" r="r" b="b"/>
            <a:pathLst>
              <a:path w="3065776" h="5811871">
                <a:moveTo>
                  <a:pt x="0" y="0"/>
                </a:moveTo>
                <a:lnTo>
                  <a:pt x="3065776" y="814071"/>
                </a:lnTo>
                <a:lnTo>
                  <a:pt x="1738684" y="5811871"/>
                </a:lnTo>
                <a:lnTo>
                  <a:pt x="82090" y="5811871"/>
                </a:lnTo>
                <a:cubicBezTo>
                  <a:pt x="36753" y="5811871"/>
                  <a:pt x="0" y="5775118"/>
                  <a:pt x="0" y="572978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CD6D-7520-4B34-A5A3-E8385FA3AFC6}" type="datetime1">
              <a:rPr lang="en-US" smtClean="0"/>
              <a:pPr/>
              <a:t>10/30/14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2"/>
          <p:cNvSpPr/>
          <p:nvPr userDrawn="1"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3"/>
          <p:cNvSpPr/>
          <p:nvPr userDrawn="1"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4"/>
          <p:cNvSpPr/>
          <p:nvPr userDrawn="1"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179560" y="1837493"/>
            <a:ext cx="1040884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87878" y="-970104"/>
            <a:ext cx="5636587" cy="270192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752786" y="67657"/>
            <a:ext cx="967012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038986" y="-17105"/>
            <a:ext cx="1788669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127955" y="621077"/>
            <a:ext cx="932370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624128" y="78644"/>
            <a:ext cx="962833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395227" y="411412"/>
            <a:ext cx="552099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468982" y="1865445"/>
            <a:ext cx="528237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3564661"/>
            <a:ext cx="7324068" cy="1612607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5" y="836686"/>
            <a:ext cx="3923711" cy="2804658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4990824"/>
            <a:ext cx="6400800" cy="9144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408662" y="1817251"/>
            <a:ext cx="1100209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393402" y="-445315"/>
            <a:ext cx="2008191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2" y="5303003"/>
            <a:ext cx="6904501" cy="9779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86799" y="-981635"/>
            <a:ext cx="4391155" cy="2734235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458981" y="2141099"/>
            <a:ext cx="809714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814850" y="2202342"/>
            <a:ext cx="699135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390772" y="3357641"/>
            <a:ext cx="379174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2" y="3389654"/>
            <a:ext cx="7622161" cy="1679594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Rounded Rectangle 16"/>
          <p:cNvSpPr/>
          <p:nvPr userDrawn="1"/>
        </p:nvSpPr>
        <p:spPr>
          <a:xfrm rot="900000">
            <a:off x="-57216" y="-1017685"/>
            <a:ext cx="7411427" cy="3438177"/>
          </a:xfrm>
          <a:custGeom>
            <a:avLst/>
            <a:gdLst/>
            <a:ahLst/>
            <a:cxnLst/>
            <a:rect l="l" t="t" r="r" b="b"/>
            <a:pathLst>
              <a:path w="7411427" h="3438177">
                <a:moveTo>
                  <a:pt x="0" y="1985886"/>
                </a:moveTo>
                <a:lnTo>
                  <a:pt x="7411427" y="0"/>
                </a:lnTo>
                <a:lnTo>
                  <a:pt x="7411427" y="3356087"/>
                </a:lnTo>
                <a:cubicBezTo>
                  <a:pt x="7411427" y="3401424"/>
                  <a:pt x="7374674" y="3438177"/>
                  <a:pt x="7329337" y="3438177"/>
                </a:cubicBezTo>
                <a:lnTo>
                  <a:pt x="389140" y="34381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17"/>
          <p:cNvSpPr/>
          <p:nvPr userDrawn="1"/>
        </p:nvSpPr>
        <p:spPr>
          <a:xfrm rot="900000">
            <a:off x="-776641" y="2417820"/>
            <a:ext cx="6998365" cy="5080081"/>
          </a:xfrm>
          <a:custGeom>
            <a:avLst/>
            <a:gdLst/>
            <a:ahLst/>
            <a:cxnLst/>
            <a:rect l="l" t="t" r="r" b="b"/>
            <a:pathLst>
              <a:path w="6998365" h="5080081">
                <a:moveTo>
                  <a:pt x="0" y="0"/>
                </a:moveTo>
                <a:lnTo>
                  <a:pt x="6916275" y="0"/>
                </a:lnTo>
                <a:cubicBezTo>
                  <a:pt x="6961612" y="0"/>
                  <a:pt x="6998365" y="36753"/>
                  <a:pt x="6998365" y="82090"/>
                </a:cubicBezTo>
                <a:lnTo>
                  <a:pt x="6998365" y="3569608"/>
                </a:lnTo>
                <a:lnTo>
                  <a:pt x="1361203" y="50800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18"/>
          <p:cNvSpPr/>
          <p:nvPr userDrawn="1"/>
        </p:nvSpPr>
        <p:spPr>
          <a:xfrm rot="900000">
            <a:off x="6338067" y="3775812"/>
            <a:ext cx="3102275" cy="3544033"/>
          </a:xfrm>
          <a:custGeom>
            <a:avLst/>
            <a:gdLst/>
            <a:ahLst/>
            <a:cxnLst/>
            <a:rect l="l" t="t" r="r" b="b"/>
            <a:pathLst>
              <a:path w="3102275" h="3544033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375388" y="0"/>
                </a:lnTo>
                <a:lnTo>
                  <a:pt x="3102275" y="2712781"/>
                </a:lnTo>
                <a:lnTo>
                  <a:pt x="0" y="3544033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ounded Rectangle 19"/>
          <p:cNvSpPr/>
          <p:nvPr userDrawn="1"/>
        </p:nvSpPr>
        <p:spPr>
          <a:xfrm rot="900000">
            <a:off x="7327879" y="-104312"/>
            <a:ext cx="2350627" cy="3820866"/>
          </a:xfrm>
          <a:custGeom>
            <a:avLst/>
            <a:gdLst/>
            <a:ahLst/>
            <a:cxnLst/>
            <a:rect l="l" t="t" r="r" b="b"/>
            <a:pathLst>
              <a:path w="2350627" h="3820866">
                <a:moveTo>
                  <a:pt x="1" y="355523"/>
                </a:moveTo>
                <a:lnTo>
                  <a:pt x="1326829" y="0"/>
                </a:lnTo>
                <a:lnTo>
                  <a:pt x="2350627" y="3820866"/>
                </a:lnTo>
                <a:lnTo>
                  <a:pt x="82091" y="3820866"/>
                </a:lnTo>
                <a:cubicBezTo>
                  <a:pt x="36754" y="3820866"/>
                  <a:pt x="1" y="3784113"/>
                  <a:pt x="0" y="37387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3024188"/>
            <a:ext cx="36576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91DB0-D703-40B5-AE3D-532AFE0356D1}" type="datetime1">
              <a:rPr lang="en-US" smtClean="0"/>
              <a:pPr/>
              <a:t>10/30/14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ounded Rectangle 16"/>
          <p:cNvSpPr/>
          <p:nvPr userDrawn="1"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7"/>
          <p:cNvSpPr/>
          <p:nvPr userDrawn="1"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8"/>
          <p:cNvSpPr/>
          <p:nvPr userDrawn="1"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9"/>
          <p:cNvSpPr/>
          <p:nvPr userDrawn="1"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895601"/>
            <a:ext cx="3657600" cy="68580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3657600"/>
            <a:ext cx="3657600" cy="27431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8C029-2200-4EB8-BDE8-5EE0E23571A6}" type="datetime1">
              <a:rPr lang="en-US" smtClean="0"/>
              <a:pPr/>
              <a:t>10/30/14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ounded Rectangle 52"/>
          <p:cNvSpPr/>
          <p:nvPr userDrawn="1"/>
        </p:nvSpPr>
        <p:spPr>
          <a:xfrm rot="20707748">
            <a:off x="-883225" y="-625990"/>
            <a:ext cx="7439907" cy="7344599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53"/>
          <p:cNvSpPr/>
          <p:nvPr userDrawn="1"/>
        </p:nvSpPr>
        <p:spPr>
          <a:xfrm rot="20707748">
            <a:off x="3237537" y="6275496"/>
            <a:ext cx="4387395" cy="1165008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54"/>
          <p:cNvSpPr/>
          <p:nvPr userDrawn="1"/>
        </p:nvSpPr>
        <p:spPr>
          <a:xfrm rot="20707748">
            <a:off x="7660698" y="5462349"/>
            <a:ext cx="1709024" cy="1536003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55"/>
          <p:cNvSpPr/>
          <p:nvPr userDrawn="1"/>
        </p:nvSpPr>
        <p:spPr>
          <a:xfrm rot="20707748">
            <a:off x="6667944" y="-490547"/>
            <a:ext cx="3064333" cy="5811872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3974664" y="-2347475"/>
            <a:ext cx="1450260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45A1C-C0DD-4ED6-B23E-A9D2DD110058}" type="datetime1">
              <a:rPr lang="en-US" smtClean="0"/>
              <a:pPr/>
              <a:t>10/30/14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ounded Rectangle 20"/>
          <p:cNvSpPr/>
          <p:nvPr userDrawn="1"/>
        </p:nvSpPr>
        <p:spPr>
          <a:xfrm rot="907748">
            <a:off x="-865440" y="850599"/>
            <a:ext cx="3615441" cy="6151724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21"/>
          <p:cNvSpPr/>
          <p:nvPr userDrawn="1"/>
        </p:nvSpPr>
        <p:spPr>
          <a:xfrm rot="907748">
            <a:off x="17749" y="-511509"/>
            <a:ext cx="3735394" cy="1387781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22"/>
          <p:cNvSpPr/>
          <p:nvPr userDrawn="1"/>
        </p:nvSpPr>
        <p:spPr>
          <a:xfrm rot="907748">
            <a:off x="2146801" y="6590199"/>
            <a:ext cx="1981025" cy="535602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23"/>
          <p:cNvSpPr/>
          <p:nvPr userDrawn="1"/>
        </p:nvSpPr>
        <p:spPr>
          <a:xfrm rot="907748">
            <a:off x="3185141" y="-553633"/>
            <a:ext cx="6782931" cy="7826540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1B50-C580-4CB7-BA07-14C66C34B76D}" type="datetime1">
              <a:rPr lang="en-US" smtClean="0"/>
              <a:pPr/>
              <a:t>10/30/14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ounded Rectangle 11"/>
          <p:cNvSpPr/>
          <p:nvPr userDrawn="1"/>
        </p:nvSpPr>
        <p:spPr>
          <a:xfrm rot="900000">
            <a:off x="-372248" y="-1218153"/>
            <a:ext cx="8577953" cy="6344114"/>
          </a:xfrm>
          <a:custGeom>
            <a:avLst/>
            <a:gdLst/>
            <a:ahLst/>
            <a:cxnLst/>
            <a:rect l="l" t="t" r="r" b="b"/>
            <a:pathLst>
              <a:path w="8577953" h="6344114">
                <a:moveTo>
                  <a:pt x="0" y="2298455"/>
                </a:moveTo>
                <a:lnTo>
                  <a:pt x="8577953" y="0"/>
                </a:lnTo>
                <a:lnTo>
                  <a:pt x="8577953" y="6262024"/>
                </a:lnTo>
                <a:cubicBezTo>
                  <a:pt x="8577953" y="6307361"/>
                  <a:pt x="8541200" y="6344113"/>
                  <a:pt x="8495863" y="6344113"/>
                </a:cubicBezTo>
                <a:lnTo>
                  <a:pt x="1084031" y="63441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12"/>
          <p:cNvSpPr/>
          <p:nvPr userDrawn="1"/>
        </p:nvSpPr>
        <p:spPr>
          <a:xfrm rot="900000">
            <a:off x="-449071" y="5207889"/>
            <a:ext cx="7470000" cy="2486713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13"/>
          <p:cNvSpPr/>
          <p:nvPr userDrawn="1"/>
        </p:nvSpPr>
        <p:spPr>
          <a:xfrm rot="900000">
            <a:off x="7192310" y="6483326"/>
            <a:ext cx="1932834" cy="63563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14"/>
          <p:cNvSpPr/>
          <p:nvPr userDrawn="1"/>
        </p:nvSpPr>
        <p:spPr>
          <a:xfrm rot="900000">
            <a:off x="8127084" y="92392"/>
            <a:ext cx="1878991" cy="6414233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3" y="1447800"/>
            <a:ext cx="3748087" cy="480060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676400"/>
            <a:ext cx="3429000" cy="10668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990600"/>
            <a:ext cx="4258234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850775"/>
            <a:ext cx="3429000" cy="3169025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5816F-D43D-40D1-9B38-E1A2C18F0972}" type="datetime1">
              <a:rPr lang="en-US" smtClean="0"/>
              <a:pPr/>
              <a:t>10/30/14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607194"/>
            <a:ext cx="7563453" cy="1983277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88" y="1371600"/>
            <a:ext cx="7716837" cy="1447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3012142"/>
            <a:ext cx="7716838" cy="3388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300690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fld id="{4EC5816F-D43D-40D1-9B38-E1A2C18F0972}" type="datetime1">
              <a:rPr lang="en-US" smtClean="0"/>
              <a:pPr/>
              <a:t>10/30/14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116541"/>
            <a:ext cx="274320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05491"/>
            <a:ext cx="1385887" cy="2327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</p:sldLayoutIdLst>
  <p:hf sldNum="0" hdr="0" ftr="0" dt="0"/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7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mtClean="0"/>
              <a:t>Indianapolis Recommander</a:t>
            </a:r>
            <a:r>
              <a:rPr kumimoji="1" lang="en-US" altLang="zh-CN" dirty="0" smtClean="0"/>
              <a:t> system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Bin </a:t>
            </a:r>
            <a:r>
              <a:rPr kumimoji="1" lang="en-US" altLang="zh-CN" dirty="0" err="1" smtClean="0"/>
              <a:t>Peng</a:t>
            </a:r>
            <a:endParaRPr kumimoji="1" lang="en-US" altLang="zh-CN" dirty="0" smtClean="0"/>
          </a:p>
          <a:p>
            <a:r>
              <a:rPr kumimoji="1" lang="en-US" altLang="zh-CN" dirty="0" smtClean="0"/>
              <a:t>IUPUI computer science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816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You know what?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 smtClean="0">
                <a:solidFill>
                  <a:srgbClr val="FF0000"/>
                </a:solidFill>
              </a:rPr>
              <a:t>This is not the end~</a:t>
            </a:r>
          </a:p>
          <a:p>
            <a:r>
              <a:rPr kumimoji="1" lang="en-US" altLang="zh-CN" sz="4000" dirty="0" smtClean="0">
                <a:solidFill>
                  <a:srgbClr val="FF0000"/>
                </a:solidFill>
              </a:rPr>
              <a:t>What just shown is just a simple python PC program</a:t>
            </a:r>
            <a:endParaRPr kumimoji="1"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69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 Website App</a:t>
            </a:r>
            <a:endParaRPr kumimoji="1"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This website can be viewed in a browser from PC or laptop, an </a:t>
            </a:r>
            <a:r>
              <a:rPr kumimoji="1" lang="en-US" altLang="zh-CN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iphone</a:t>
            </a:r>
            <a:r>
              <a:rPr kumimoji="1"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, an android phone, an windows phone.</a:t>
            </a:r>
          </a:p>
          <a:p>
            <a:r>
              <a:rPr kumimoji="1"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Almost every phone that have a browser can use it.</a:t>
            </a:r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228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What’s the difference?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23" y="2819400"/>
            <a:ext cx="7149884" cy="398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52334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639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00"/>
            <a:ext cx="9144000" cy="595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6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700"/>
            <a:ext cx="9144000" cy="579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2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FF6600"/>
                </a:solidFill>
              </a:rPr>
              <a:t>Show time~</a:t>
            </a:r>
            <a:endParaRPr kumimoji="1" lang="zh-CN" altLang="en-US" dirty="0">
              <a:solidFill>
                <a:srgbClr val="FF66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079603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Thank you For your </a:t>
            </a:r>
            <a:r>
              <a:rPr kumimoji="1" lang="en-US" altLang="zh-CN" sz="4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listening!</a:t>
            </a:r>
            <a:endParaRPr kumimoji="1" lang="zh-CN" altLang="en-US" sz="4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340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What can the system do?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system that can recommend the event that is going to happen, the movie in the theatre, the food and landmarks 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</a:t>
            </a:r>
            <a:r>
              <a:rPr kumimoji="1"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Indianapolis to people and let them have a good view of this wonderful city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24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Why do you want to use it?</a:t>
            </a:r>
            <a:endParaRPr kumimoji="1"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Most people are lazy and have difficulty in decide what to do.</a:t>
            </a:r>
          </a:p>
          <a:p>
            <a:r>
              <a:rPr kumimoji="1"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 let the </a:t>
            </a:r>
            <a:r>
              <a:rPr kumimoji="1" lang="en-US" altLang="zh-CN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software decide </a:t>
            </a:r>
            <a:r>
              <a:rPr kumimoji="1"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for you!</a:t>
            </a:r>
          </a:p>
          <a:p>
            <a:r>
              <a:rPr kumimoji="1"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Also can save you time by opening four kind of software or search for a long time in the sea of </a:t>
            </a:r>
            <a:r>
              <a:rPr kumimoji="1" lang="en-US" altLang="zh-CN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google</a:t>
            </a:r>
            <a:r>
              <a:rPr kumimoji="1"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!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826512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4"/>
                </a:solidFill>
              </a:rPr>
              <a:t>About the software</a:t>
            </a:r>
            <a:endParaRPr kumimoji="1" lang="zh-CN" altLang="en-US" dirty="0">
              <a:solidFill>
                <a:schemeClr val="accent4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software is written in Python </a:t>
            </a:r>
          </a:p>
          <a:p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GUI of it is using the </a:t>
            </a:r>
            <a:r>
              <a:rPr kumimoji="1"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TkInter</a:t>
            </a: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package</a:t>
            </a:r>
          </a:p>
          <a:p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data processing module is using BeautifulSoup4</a:t>
            </a:r>
          </a:p>
          <a:p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Package also use: </a:t>
            </a:r>
            <a:r>
              <a:rPr kumimoji="1"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kumimoji="1"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PIL, Image, string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86990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recommander_hackerath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8" y="0"/>
            <a:ext cx="8494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4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Screenshot of the UI</a:t>
            </a:r>
            <a:endParaRPr kumimoji="1"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68" y="-110823"/>
            <a:ext cx="8766092" cy="696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3"/>
                </a:solidFill>
              </a:rPr>
              <a:t>How I get the data?</a:t>
            </a:r>
            <a:endParaRPr kumimoji="1" lang="zh-CN" altLang="en-US" dirty="0">
              <a:solidFill>
                <a:schemeClr val="accent3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tx1"/>
                </a:solidFill>
              </a:rPr>
              <a:t>My data source is </a:t>
            </a:r>
            <a:r>
              <a:rPr kumimoji="1" lang="en-US" altLang="zh-CN" dirty="0" err="1" smtClean="0">
                <a:solidFill>
                  <a:schemeClr val="tx1"/>
                </a:solidFill>
              </a:rPr>
              <a:t>google</a:t>
            </a:r>
            <a:r>
              <a:rPr kumimoji="1" lang="en-US" altLang="zh-CN" dirty="0" smtClean="0">
                <a:solidFill>
                  <a:schemeClr val="tx1"/>
                </a:solidFill>
              </a:rPr>
              <a:t>, yelp, </a:t>
            </a:r>
            <a:r>
              <a:rPr kumimoji="1" lang="en-US" altLang="zh-CN" dirty="0" err="1" smtClean="0">
                <a:solidFill>
                  <a:schemeClr val="tx1"/>
                </a:solidFill>
              </a:rPr>
              <a:t>IndyEvent</a:t>
            </a:r>
            <a:r>
              <a:rPr kumimoji="1" lang="en-US" altLang="zh-CN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en-US" altLang="zh-CN" dirty="0" smtClean="0">
                <a:solidFill>
                  <a:schemeClr val="tx1"/>
                </a:solidFill>
              </a:rPr>
              <a:t>First, I will </a:t>
            </a:r>
            <a:r>
              <a:rPr kumimoji="1" lang="en-US" altLang="zh-CN" dirty="0" err="1" smtClean="0">
                <a:solidFill>
                  <a:schemeClr val="tx1"/>
                </a:solidFill>
              </a:rPr>
              <a:t>google</a:t>
            </a:r>
            <a:r>
              <a:rPr kumimoji="1" lang="en-US" altLang="zh-CN" dirty="0" smtClean="0">
                <a:solidFill>
                  <a:schemeClr val="tx1"/>
                </a:solidFill>
              </a:rPr>
              <a:t> the page of the event, the movie, the food and the landmark in the </a:t>
            </a:r>
            <a:r>
              <a:rPr kumimoji="1" lang="en-US" altLang="zh-CN" dirty="0" err="1" smtClean="0">
                <a:solidFill>
                  <a:schemeClr val="tx1"/>
                </a:solidFill>
              </a:rPr>
              <a:t>indianapolis</a:t>
            </a:r>
            <a:r>
              <a:rPr kumimoji="1" lang="en-US" altLang="zh-CN" dirty="0" smtClean="0">
                <a:solidFill>
                  <a:schemeClr val="tx1"/>
                </a:solidFill>
              </a:rPr>
              <a:t>.</a:t>
            </a:r>
          </a:p>
          <a:p>
            <a:r>
              <a:rPr kumimoji="1" lang="en-US" altLang="zh-CN" dirty="0" smtClean="0">
                <a:solidFill>
                  <a:schemeClr val="tx1"/>
                </a:solidFill>
              </a:rPr>
              <a:t>Then, I will download the html page which contain the information I need.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773452"/>
      </p:ext>
    </p:extLst>
  </p:cSld>
  <p:clrMapOvr>
    <a:masterClrMapping/>
  </p:clrMapOvr>
  <p:transition xmlns:p14="http://schemas.microsoft.com/office/powerpoint/2010/main" spd="slow">
    <p:wheel spokes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4"/>
                </a:solidFill>
              </a:rPr>
              <a:t>How I recommend?</a:t>
            </a:r>
            <a:endParaRPr kumimoji="1" lang="zh-CN" altLang="en-US" dirty="0">
              <a:solidFill>
                <a:schemeClr val="accent4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000000"/>
                </a:solidFill>
              </a:rPr>
              <a:t>The recommender algorithm is based on </a:t>
            </a:r>
          </a:p>
          <a:p>
            <a:pPr lvl="1"/>
            <a:r>
              <a:rPr kumimoji="1" lang="en-US" altLang="zh-CN" dirty="0" smtClean="0">
                <a:solidFill>
                  <a:srgbClr val="000000"/>
                </a:solidFill>
              </a:rPr>
              <a:t>where you want to go.  </a:t>
            </a:r>
          </a:p>
          <a:p>
            <a:pPr lvl="1"/>
            <a:r>
              <a:rPr kumimoji="1" lang="en-US" altLang="zh-CN" dirty="0" smtClean="0">
                <a:solidFill>
                  <a:srgbClr val="000000"/>
                </a:solidFill>
              </a:rPr>
              <a:t>When </a:t>
            </a:r>
            <a:r>
              <a:rPr kumimoji="1" lang="en-US" altLang="zh-CN" smtClean="0">
                <a:solidFill>
                  <a:srgbClr val="000000"/>
                </a:solidFill>
              </a:rPr>
              <a:t>you </a:t>
            </a:r>
            <a:r>
              <a:rPr kumimoji="1" lang="en-US" altLang="zh-CN" smtClean="0">
                <a:solidFill>
                  <a:srgbClr val="000000"/>
                </a:solidFill>
              </a:rPr>
              <a:t>want </a:t>
            </a:r>
            <a:r>
              <a:rPr kumimoji="1" lang="en-US" altLang="zh-CN" dirty="0" smtClean="0">
                <a:solidFill>
                  <a:srgbClr val="000000"/>
                </a:solidFill>
              </a:rPr>
              <a:t>to go.</a:t>
            </a:r>
          </a:p>
          <a:p>
            <a:pPr lvl="1"/>
            <a:r>
              <a:rPr kumimoji="1" lang="en-US" altLang="zh-CN" dirty="0" smtClean="0">
                <a:solidFill>
                  <a:srgbClr val="000000"/>
                </a:solidFill>
              </a:rPr>
              <a:t>Whether you want to spend money.</a:t>
            </a:r>
          </a:p>
          <a:p>
            <a:pPr marL="349250" lvl="1" indent="0">
              <a:buNone/>
            </a:pPr>
            <a:endParaRPr kumimoji="1"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39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Show time~</a:t>
            </a:r>
            <a:endParaRPr kumimoji="1" lang="zh-CN" alt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https://</a:t>
            </a:r>
            <a:r>
              <a:rPr kumimoji="1"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www.youtube.com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/</a:t>
            </a:r>
            <a:r>
              <a:rPr kumimoji="1"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watch?v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=</a:t>
            </a:r>
            <a:r>
              <a:rPr kumimoji="1"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VPxETch-FlI</a:t>
            </a:r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9746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天空">
  <a:themeElements>
    <a:clrScheme name="天空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天空">
      <a:maj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Arial Rounded MT Bold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天空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天空.thmx</Template>
  <TotalTime>539</TotalTime>
  <Words>316</Words>
  <Application>Microsoft Macintosh PowerPoint</Application>
  <PresentationFormat>全屏显示(4:3)</PresentationFormat>
  <Paragraphs>35</Paragraphs>
  <Slides>17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天空</vt:lpstr>
      <vt:lpstr>Indianapolis Recommander system</vt:lpstr>
      <vt:lpstr>What can the system do?</vt:lpstr>
      <vt:lpstr>Why do you want to use it?</vt:lpstr>
      <vt:lpstr>About the software</vt:lpstr>
      <vt:lpstr>PowerPoint 演示文稿</vt:lpstr>
      <vt:lpstr>Screenshot of the UI</vt:lpstr>
      <vt:lpstr>How I get the data?</vt:lpstr>
      <vt:lpstr>How I recommend?</vt:lpstr>
      <vt:lpstr>Show time~</vt:lpstr>
      <vt:lpstr>You know what?</vt:lpstr>
      <vt:lpstr>A Website App</vt:lpstr>
      <vt:lpstr>What’s the difference?</vt:lpstr>
      <vt:lpstr>PowerPoint 演示文稿</vt:lpstr>
      <vt:lpstr>PowerPoint 演示文稿</vt:lpstr>
      <vt:lpstr>PowerPoint 演示文稿</vt:lpstr>
      <vt:lpstr>Show time~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pb pb</dc:creator>
  <cp:lastModifiedBy>pb pb</cp:lastModifiedBy>
  <cp:revision>36</cp:revision>
  <dcterms:created xsi:type="dcterms:W3CDTF">2014-10-29T00:27:41Z</dcterms:created>
  <dcterms:modified xsi:type="dcterms:W3CDTF">2014-10-30T13:59:51Z</dcterms:modified>
</cp:coreProperties>
</file>